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349" r:id="rId2"/>
    <p:sldId id="632" r:id="rId3"/>
    <p:sldId id="657" r:id="rId4"/>
    <p:sldId id="658" r:id="rId5"/>
    <p:sldId id="633" r:id="rId6"/>
    <p:sldId id="635" r:id="rId7"/>
    <p:sldId id="650" r:id="rId8"/>
    <p:sldId id="649" r:id="rId9"/>
    <p:sldId id="639" r:id="rId10"/>
    <p:sldId id="648" r:id="rId11"/>
    <p:sldId id="651" r:id="rId12"/>
    <p:sldId id="640" r:id="rId13"/>
    <p:sldId id="638" r:id="rId14"/>
    <p:sldId id="652" r:id="rId15"/>
    <p:sldId id="654" r:id="rId16"/>
    <p:sldId id="653" r:id="rId17"/>
    <p:sldId id="655" r:id="rId18"/>
    <p:sldId id="636" r:id="rId19"/>
    <p:sldId id="637" r:id="rId20"/>
    <p:sldId id="644" r:id="rId21"/>
    <p:sldId id="645" r:id="rId22"/>
    <p:sldId id="643" r:id="rId23"/>
    <p:sldId id="646" r:id="rId24"/>
    <p:sldId id="656" r:id="rId25"/>
    <p:sldId id="647" r:id="rId26"/>
    <p:sldId id="642"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128" dt="2022-03-15T13:45:17.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5:17.634" v="3694" actId="20577"/>
      <pc:docMkLst>
        <pc:docMk/>
      </pc:docMkLst>
      <pc:sldChg chg="modSp mod modAnim">
        <pc:chgData name="Long Nguyen" userId="f59fb8f3-a021-417a-8bc1-65c8d471c621" providerId="ADAL" clId="{A3070A74-80DC-644A-957D-5554923D71D9}" dt="2022-03-14T13:05:07.866" v="3629" actId="27636"/>
        <pc:sldMkLst>
          <pc:docMk/>
          <pc:sldMk cId="298785684" sldId="632"/>
        </pc:sldMkLst>
        <pc:spChg chg="mod">
          <ac:chgData name="Long Nguyen" userId="f59fb8f3-a021-417a-8bc1-65c8d471c621" providerId="ADAL" clId="{A3070A74-80DC-644A-957D-5554923D71D9}" dt="2022-03-14T13:05:07.866" v="3629" actId="27636"/>
          <ac:spMkLst>
            <pc:docMk/>
            <pc:sldMk cId="298785684" sldId="632"/>
            <ac:spMk id="16386" creationId="{FDE21009-F167-294A-90DA-D3129AD4DEB7}"/>
          </ac:spMkLst>
        </pc:spChg>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sldChg chg="modSp add mod modAnim">
        <pc:chgData name="Long Nguyen" userId="f59fb8f3-a021-417a-8bc1-65c8d471c621" providerId="ADAL" clId="{A3070A74-80DC-644A-957D-5554923D71D9}" dt="2022-03-15T13:45:17.634" v="3694" actId="20577"/>
        <pc:sldMkLst>
          <pc:docMk/>
          <pc:sldMk cId="3762615990" sldId="657"/>
        </pc:sldMkLst>
        <pc:spChg chg="mod">
          <ac:chgData name="Long Nguyen" userId="f59fb8f3-a021-417a-8bc1-65c8d471c621" providerId="ADAL" clId="{A3070A74-80DC-644A-957D-5554923D71D9}" dt="2022-03-15T13:45:17.634" v="3694" actId="20577"/>
          <ac:spMkLst>
            <pc:docMk/>
            <pc:sldMk cId="3762615990" sldId="657"/>
            <ac:spMk id="16386" creationId="{FDE21009-F167-294A-90DA-D3129AD4DEB7}"/>
          </ac:spMkLst>
        </pc:spChg>
        <pc:spChg chg="mod">
          <ac:chgData name="Long Nguyen" userId="f59fb8f3-a021-417a-8bc1-65c8d471c621" providerId="ADAL" clId="{A3070A74-80DC-644A-957D-5554923D71D9}" dt="2022-03-14T13:05:16.674" v="3651" actId="20577"/>
          <ac:spMkLst>
            <pc:docMk/>
            <pc:sldMk cId="3762615990" sldId="657"/>
            <ac:spMk id="22529" creationId="{62D2E821-4DA7-1A4C-90AB-7D29E754B92B}"/>
          </ac:spMkLst>
        </pc:spChg>
      </pc:sldChg>
      <pc:sldChg chg="modSp add mod modAnim">
        <pc:chgData name="Long Nguyen" userId="f59fb8f3-a021-417a-8bc1-65c8d471c621" providerId="ADAL" clId="{A3070A74-80DC-644A-957D-5554923D71D9}" dt="2022-03-14T13:16:57.929" v="3693" actId="20577"/>
        <pc:sldMkLst>
          <pc:docMk/>
          <pc:sldMk cId="2148380371" sldId="658"/>
        </pc:sldMkLst>
        <pc:spChg chg="mod">
          <ac:chgData name="Long Nguyen" userId="f59fb8f3-a021-417a-8bc1-65c8d471c621" providerId="ADAL" clId="{A3070A74-80DC-644A-957D-5554923D71D9}" dt="2022-03-14T13:16:57.929" v="3693" actId="20577"/>
          <ac:spMkLst>
            <pc:docMk/>
            <pc:sldMk cId="2148380371" sldId="658"/>
            <ac:spMk id="16386" creationId="{FDE21009-F167-294A-90DA-D3129AD4DEB7}"/>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3/15/22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3/15/22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10647</TotalTime>
  <Words>1933</Words>
  <Application>Microsoft Macintosh PowerPoint</Application>
  <PresentationFormat>On-screen Show (16:10)</PresentationFormat>
  <Paragraphs>227</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2022-03-15T13:45:27Z</dcterms:modified>
</cp:coreProperties>
</file>